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07" r:id="rId34"/>
    <p:sldId id="308" r:id="rId35"/>
    <p:sldId id="27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1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09279"/>
              </p:ext>
            </p:extLst>
          </p:nvPr>
        </p:nvGraphicFramePr>
        <p:xfrm>
          <a:off x="838200" y="1825625"/>
          <a:ext cx="10515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464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5463088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  <a:gridCol w="3986048">
                  <a:extLst>
                    <a:ext uri="{9D8B030D-6E8A-4147-A177-3AD203B41FA5}">
                      <a16:colId xmlns:a16="http://schemas.microsoft.com/office/drawing/2014/main" val="352314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ERPDAO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제품리스트의 검색결과 개수를 가져오는 메소드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제품아이템 리스트를 가져오는 메소드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ERPDAOimpl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제품리스트의 검색결과 개수를 가져오는 메소드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제품아이템 리스트를 가져오는 메소드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8643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24900"/>
              </p:ext>
            </p:extLst>
          </p:nvPr>
        </p:nvGraphicFramePr>
        <p:xfrm>
          <a:off x="838200" y="1825625"/>
          <a:ext cx="652955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262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4866290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allSearch.JSP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통합검색 </a:t>
                      </a:r>
                      <a:r>
                        <a:rPr lang="en-US" altLang="ko-KR" dirty="0"/>
                        <a:t>UI</a:t>
                      </a:r>
                      <a:r>
                        <a:rPr lang="ko-KR" altLang="en-US" dirty="0"/>
                        <a:t>와 검색결과를 출력하는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6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4810</Words>
  <Application>Microsoft Office PowerPoint</Application>
  <PresentationFormat>와이드스크린</PresentationFormat>
  <Paragraphs>779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</vt:lpstr>
      <vt:lpstr>기능 구현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주 영일</cp:lastModifiedBy>
  <cp:revision>209</cp:revision>
  <dcterms:created xsi:type="dcterms:W3CDTF">2021-10-15T07:29:04Z</dcterms:created>
  <dcterms:modified xsi:type="dcterms:W3CDTF">2021-10-19T01:58:11Z</dcterms:modified>
</cp:coreProperties>
</file>